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407" r:id="rId2"/>
    <p:sldId id="400" r:id="rId3"/>
    <p:sldId id="399" r:id="rId4"/>
    <p:sldId id="398" r:id="rId5"/>
    <p:sldId id="397" r:id="rId6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8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2F213C-F64B-5514-2781-6E3E2E60B2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(55)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BEB106-AE8A-E655-C066-2CBB2C92B9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1/1/2023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CA6A77-EB91-67D9-773A-2B752ED1ED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F57952-F3D0-E8BB-BBF2-3F09A02083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4588AA-BD37-4920-99C4-1F802C4D8B35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1542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l">
              <a:defRPr sz="1200"/>
            </a:lvl1pPr>
          </a:lstStyle>
          <a:p>
            <a:r>
              <a:rPr lang="en-US"/>
              <a:t>Class – A Study Of The Psalms (55)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r">
              <a:defRPr sz="1200"/>
            </a:lvl1pPr>
          </a:lstStyle>
          <a:p>
            <a:r>
              <a:rPr lang="en-US"/>
              <a:t>1/1/2023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5" rIns="96651" bIns="483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2"/>
          </a:xfrm>
          <a:prstGeom prst="rect">
            <a:avLst/>
          </a:prstGeom>
        </p:spPr>
        <p:txBody>
          <a:bodyPr vert="horz" lIns="96651" tIns="48325" rIns="96651" bIns="483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l">
              <a:defRPr sz="12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r">
              <a:defRPr sz="1200"/>
            </a:lvl1pPr>
          </a:lstStyle>
          <a:p>
            <a:fld id="{E2EA730F-7091-499F-9668-EFD740B53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52001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/>
          </a:p>
        </p:txBody>
      </p:sp>
      <p:sp>
        <p:nvSpPr>
          <p:cNvPr id="35533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533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55337" name="Rectangle 9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5533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55339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fld id="{31AA3766-CA1C-44FE-85F6-500774F20A7E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55342" name="Group 14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55331" name="Rectangle 3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32" name="Rectangle 4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33" name="Rectangle 5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34" name="Rectangle 6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40" name="Line 12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5341" name="Rectangle 13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387724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4CFBB-18A8-46E9-8151-30C5601365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82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C6EBD-4B9B-4A29-89A0-EA9E3E70AF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9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56EAC-D8AB-4697-843D-4B97ABDAD9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92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47122-0D00-434C-8980-1A807CDF05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514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1B447-D81E-4DEE-910D-8B6C120780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350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51FB7C-F784-47E8-8CAE-F32F185013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442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DB1DD-A924-4E34-927D-ACD561AE26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997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6119E2-835B-46F6-A55C-0B6B72B880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19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D5B72-1952-48F5-8470-AB05FB94D4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77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12828-B590-4FE9-A659-F70E029BC3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352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4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4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fld id="{AE1E627A-7E0D-4E54-87F9-74DAB094553C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54329" name="Group 25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354311" name="Line 7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4312" name="Rectangle 8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4313" name="Rectangle 9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4314" name="Rectangle 10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4315" name="Rectangle 11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2290819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841" y="1792363"/>
            <a:ext cx="7696200" cy="1754326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itchFamily="34" charset="0"/>
                <a:cs typeface="Segoe UI Semibold" pitchFamily="34" charset="0"/>
              </a:rPr>
              <a:t>Security Of Those Who Trust In The Lord 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765550"/>
            <a:ext cx="7696200" cy="646331"/>
          </a:xfrm>
        </p:spPr>
        <p:txBody>
          <a:bodyPr>
            <a:spAutoFit/>
          </a:bodyPr>
          <a:lstStyle/>
          <a:p>
            <a:pPr algn="ctr"/>
            <a:r>
              <a:rPr lang="en-US" sz="3600" b="1" dirty="0">
                <a:latin typeface="Segoe UI" pitchFamily="34" charset="0"/>
                <a:cs typeface="Segoe UI" pitchFamily="34" charset="0"/>
              </a:rPr>
              <a:t>Psalms 37:31ff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F7D3F5-F19D-70A8-70F4-75FC8D709CD6}"/>
              </a:ext>
            </a:extLst>
          </p:cNvPr>
          <p:cNvSpPr txBox="1"/>
          <p:nvPr/>
        </p:nvSpPr>
        <p:spPr>
          <a:xfrm>
            <a:off x="1958143" y="1035050"/>
            <a:ext cx="5227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F9C57B-7E8A-6CD0-95B6-D94FBE28B2EB}"/>
              </a:ext>
            </a:extLst>
          </p:cNvPr>
          <p:cNvSpPr txBox="1"/>
          <p:nvPr/>
        </p:nvSpPr>
        <p:spPr>
          <a:xfrm>
            <a:off x="3335410" y="5162556"/>
            <a:ext cx="24785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January 1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2023</a:t>
            </a:r>
          </a:p>
        </p:txBody>
      </p:sp>
    </p:spTree>
    <p:extLst>
      <p:ext uri="{BB962C8B-B14F-4D97-AF65-F5344CB8AC3E}">
        <p14:creationId xmlns:p14="http://schemas.microsoft.com/office/powerpoint/2010/main" val="3638046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3C22D-82A2-5800-6E7E-2B040BE8F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844" y="782915"/>
            <a:ext cx="8872404" cy="630942"/>
          </a:xfrm>
        </p:spPr>
        <p:txBody>
          <a:bodyPr wrap="square">
            <a:spAutoFit/>
          </a:bodyPr>
          <a:lstStyle/>
          <a:p>
            <a:r>
              <a:rPr kumimoji="0" lang="en-US" sz="35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 …</a:t>
            </a:r>
            <a:endParaRPr lang="en-US" sz="35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16E5-E042-6A7C-E356-8E568222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257" y="1811337"/>
            <a:ext cx="8758990" cy="452431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Psalms 37:31, </a:t>
            </a:r>
            <a:r>
              <a:rPr lang="en-US" sz="2800" i="1" dirty="0"/>
              <a:t>“The </a:t>
            </a:r>
            <a:r>
              <a:rPr lang="en-US" sz="2800" i="1" u="sng" dirty="0"/>
              <a:t>law of his God is in his heart</a:t>
            </a:r>
            <a:r>
              <a:rPr lang="en-US" sz="2800" i="1" dirty="0"/>
              <a:t>; none of his steps shall slide.”</a:t>
            </a:r>
          </a:p>
          <a:p>
            <a:r>
              <a:rPr lang="en-US" sz="2800" dirty="0"/>
              <a:t>One can only speak what is in his heart.</a:t>
            </a:r>
            <a:br>
              <a:rPr lang="en-US" sz="2800" dirty="0"/>
            </a:br>
            <a:r>
              <a:rPr lang="en-US" sz="2800" dirty="0"/>
              <a:t>(Matthew 12:34-35).</a:t>
            </a:r>
          </a:p>
          <a:p>
            <a:r>
              <a:rPr lang="en-US" sz="2800" dirty="0"/>
              <a:t>The righteous person treasures God’s word in his heart, and thus speaks! (</a:t>
            </a:r>
            <a:r>
              <a:rPr lang="en-US" sz="2800" u="sng" dirty="0"/>
              <a:t>Psalms 119:11</a:t>
            </a:r>
            <a:r>
              <a:rPr lang="en-US" sz="2800" dirty="0"/>
              <a:t>; 40:8; Proverbs 4:4)</a:t>
            </a:r>
          </a:p>
          <a:p>
            <a:r>
              <a:rPr lang="en-US" dirty="0"/>
              <a:t>God’s word </a:t>
            </a:r>
            <a:r>
              <a:rPr lang="en-US" i="1" dirty="0"/>
              <a:t>“is a lamp unto my feet, and a light unto my path.”</a:t>
            </a:r>
            <a:r>
              <a:rPr lang="en-US" dirty="0"/>
              <a:t> (Psalms 119:105)</a:t>
            </a:r>
          </a:p>
          <a:p>
            <a:r>
              <a:rPr lang="en-US" dirty="0"/>
              <a:t>Without God’s light, we stumble. (John 11:9-10).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CD0C9-60D3-3ADB-CCCD-41193172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9920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16E5-E042-6A7C-E356-8E568222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38" y="1811337"/>
            <a:ext cx="8701238" cy="4007251"/>
          </a:xfrm>
        </p:spPr>
        <p:txBody>
          <a:bodyPr>
            <a:spAutoFit/>
          </a:bodyPr>
          <a:lstStyle/>
          <a:p>
            <a:r>
              <a:rPr lang="en-US" sz="2800" dirty="0"/>
              <a:t>Psalms 37:32, </a:t>
            </a:r>
            <a:r>
              <a:rPr lang="en-US" sz="2800" i="1" dirty="0"/>
              <a:t>“The wicked watcheth the righteous, and seeketh to slay him.”</a:t>
            </a:r>
          </a:p>
          <a:p>
            <a:r>
              <a:rPr lang="en-US" sz="2800" dirty="0"/>
              <a:t>“Our adversary the devil loves to destroy the righteous (1 Peter 5:8), and his servants walk in his ways</a:t>
            </a:r>
            <a:br>
              <a:rPr lang="en-US" sz="2800" dirty="0"/>
            </a:br>
            <a:r>
              <a:rPr lang="en-US" sz="2800" dirty="0"/>
              <a:t>(cf. Psalms 10:8-9).</a:t>
            </a:r>
          </a:p>
          <a:p>
            <a:r>
              <a:rPr lang="en-US" sz="2800" dirty="0"/>
              <a:t>“They hate the righteous person (John 7:7; 15:18-19; 17:14; Matthew 10:22) and watch for opportunities to catch him (Luke 6:7; 11:54; 14:1; 20:20).”</a:t>
            </a:r>
          </a:p>
          <a:p>
            <a:pPr marL="908050" lvl="2" indent="0">
              <a:buNone/>
            </a:pPr>
            <a:r>
              <a:rPr lang="en-US" sz="1600" dirty="0"/>
              <a:t>(Evan and Marie Blackmore, </a:t>
            </a:r>
            <a:r>
              <a:rPr lang="en-US" sz="1600" i="1" dirty="0"/>
              <a:t>Psalms</a:t>
            </a:r>
            <a:r>
              <a:rPr lang="en-US" sz="1600" dirty="0"/>
              <a:t>, Truth Commentaries, page 424)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CD0C9-60D3-3ADB-CCCD-41193172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F27F44A-174D-DB86-D788-0242AF628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844" y="782915"/>
            <a:ext cx="8872404" cy="630942"/>
          </a:xfrm>
        </p:spPr>
        <p:txBody>
          <a:bodyPr wrap="square">
            <a:spAutoFit/>
          </a:bodyPr>
          <a:lstStyle/>
          <a:p>
            <a:r>
              <a:rPr kumimoji="0" lang="en-US" sz="35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 …</a:t>
            </a:r>
            <a:endParaRPr lang="en-US" sz="35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237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16E5-E042-6A7C-E356-8E568222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532" y="1811337"/>
            <a:ext cx="8701238" cy="302236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Psalms 37:33, </a:t>
            </a:r>
            <a:r>
              <a:rPr lang="en-US" sz="2800" i="1" dirty="0"/>
              <a:t>“Jehovah </a:t>
            </a:r>
            <a:r>
              <a:rPr lang="en-US" sz="2800" i="1" u="sng" dirty="0"/>
              <a:t>will not leave him in his hand</a:t>
            </a:r>
            <a:r>
              <a:rPr lang="en-US" sz="2800" i="1" dirty="0"/>
              <a:t>, nor condemn him when he is judged.”</a:t>
            </a:r>
          </a:p>
          <a:p>
            <a:r>
              <a:rPr lang="en-US" dirty="0"/>
              <a:t>The Lord </a:t>
            </a:r>
            <a:r>
              <a:rPr lang="en-US" i="1" dirty="0"/>
              <a:t>“will stand at the right hand of the needy, to save him from them that judge his soul”</a:t>
            </a:r>
            <a:r>
              <a:rPr lang="en-US" dirty="0"/>
              <a:t> (Psalms 109:31; cf. James 4:7; </a:t>
            </a:r>
            <a:br>
              <a:rPr lang="en-US" dirty="0"/>
            </a:br>
            <a:r>
              <a:rPr lang="en-US" dirty="0"/>
              <a:t>1 Corinthians 10:13).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CD0C9-60D3-3ADB-CCCD-41193172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A79EB71-5DC8-FD68-F2F8-F9ECA416A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844" y="782915"/>
            <a:ext cx="8872404" cy="630942"/>
          </a:xfrm>
        </p:spPr>
        <p:txBody>
          <a:bodyPr wrap="square">
            <a:spAutoFit/>
          </a:bodyPr>
          <a:lstStyle/>
          <a:p>
            <a:r>
              <a:rPr kumimoji="0" lang="en-US" sz="35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 …</a:t>
            </a:r>
            <a:endParaRPr lang="en-US" sz="35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971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16E5-E042-6A7C-E356-8E568222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844" y="1811337"/>
            <a:ext cx="8864403" cy="4924425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Psalms 37:34, </a:t>
            </a:r>
            <a:r>
              <a:rPr lang="en-US" sz="2800" i="1" dirty="0"/>
              <a:t>“</a:t>
            </a:r>
            <a:r>
              <a:rPr lang="en-US" sz="2800" i="1" u="sng" dirty="0"/>
              <a:t>Wait for Jehovah, and keep his way</a:t>
            </a:r>
            <a:r>
              <a:rPr lang="en-US" sz="2800" i="1" dirty="0"/>
              <a:t>, and he will exalt thee to inherit the land: when the wicked are cut off, thou shalt see it.”</a:t>
            </a:r>
          </a:p>
          <a:p>
            <a:pPr>
              <a:spcBef>
                <a:spcPts val="0"/>
              </a:spcBef>
            </a:pPr>
            <a:r>
              <a:rPr lang="en-US" sz="2300" dirty="0"/>
              <a:t>Don’t waste your time being angry at the wicked and doing evil ourselves.</a:t>
            </a:r>
          </a:p>
          <a:p>
            <a:pPr>
              <a:spcBef>
                <a:spcPts val="0"/>
              </a:spcBef>
            </a:pPr>
            <a:r>
              <a:rPr lang="en-US" sz="2300" dirty="0"/>
              <a:t>Rather, WAIT on the Lord (Psalms 37: 8-9) and keep the Lord’s path (his way), without turning aside from it (Proverbs 16:17; 4:25-27).</a:t>
            </a:r>
          </a:p>
          <a:p>
            <a:pPr lvl="1">
              <a:spcBef>
                <a:spcPts val="0"/>
              </a:spcBef>
            </a:pPr>
            <a:r>
              <a:rPr lang="en-US" sz="2300" i="1" dirty="0"/>
              <a:t>“Only with thine eyes shalt thou behold, and see the reward of the wicked.”</a:t>
            </a:r>
            <a:r>
              <a:rPr lang="en-US" sz="2300" dirty="0"/>
              <a:t> (Psalms. 91:8).</a:t>
            </a:r>
          </a:p>
          <a:p>
            <a:pPr lvl="1">
              <a:spcBef>
                <a:spcPts val="0"/>
              </a:spcBef>
            </a:pPr>
            <a:r>
              <a:rPr lang="en-US" sz="2300" dirty="0"/>
              <a:t>The sight will cause the righteous to fear the Lord (Psalms 52:6) and rejoice at His judgment against evil (Psalms 58:10-11).</a:t>
            </a:r>
          </a:p>
          <a:p>
            <a:pPr>
              <a:spcBef>
                <a:spcPts val="0"/>
              </a:spcBef>
            </a:pPr>
            <a:r>
              <a:rPr lang="en-US" sz="2300" dirty="0"/>
              <a:t>If we humble ourselves under Him in that way. He will exalt you in due time. (1 Peter 5:6)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CD0C9-60D3-3ADB-CCCD-41193172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7FD1253-227D-F3D2-A0CA-F92BA6F08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844" y="782915"/>
            <a:ext cx="8872404" cy="630942"/>
          </a:xfrm>
        </p:spPr>
        <p:txBody>
          <a:bodyPr wrap="square">
            <a:spAutoFit/>
          </a:bodyPr>
          <a:lstStyle/>
          <a:p>
            <a:r>
              <a:rPr kumimoji="0" lang="en-US" sz="35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 …</a:t>
            </a:r>
            <a:endParaRPr lang="en-US" sz="35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375646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 design template">
  <a:themeElements>
    <a:clrScheme name="Office Theme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2146</TotalTime>
  <Words>451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Segoe UI</vt:lpstr>
      <vt:lpstr>Segoe UI Semibold</vt:lpstr>
      <vt:lpstr>Times New Roman</vt:lpstr>
      <vt:lpstr>Wingdings</vt:lpstr>
      <vt:lpstr>Quadrant design template</vt:lpstr>
      <vt:lpstr>Security Of Those Who Trust In The Lord …</vt:lpstr>
      <vt:lpstr>Security Of Those Who Trust In The Lord …</vt:lpstr>
      <vt:lpstr>Security Of Those Who Trust In The Lord …</vt:lpstr>
      <vt:lpstr>Security Of Those Who Trust In The Lord …</vt:lpstr>
      <vt:lpstr>Security Of Those Who Trust In The Lord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Security Of Those Who Trust In The Lord…</dc:title>
  <dc:creator>mgalloway2715@gmail.com</dc:creator>
  <cp:lastModifiedBy>Richard Lidh</cp:lastModifiedBy>
  <cp:revision>32</cp:revision>
  <cp:lastPrinted>2023-01-07T00:45:35Z</cp:lastPrinted>
  <dcterms:created xsi:type="dcterms:W3CDTF">2022-12-11T14:06:38Z</dcterms:created>
  <dcterms:modified xsi:type="dcterms:W3CDTF">2023-01-07T00:45:54Z</dcterms:modified>
</cp:coreProperties>
</file>